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5" r:id="rId5"/>
    <p:sldId id="262" r:id="rId6"/>
    <p:sldId id="263" r:id="rId7"/>
    <p:sldId id="264" r:id="rId8"/>
    <p:sldId id="272" r:id="rId9"/>
    <p:sldId id="270" r:id="rId10"/>
    <p:sldId id="271" r:id="rId11"/>
    <p:sldId id="257" r:id="rId12"/>
    <p:sldId id="258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1C9-3807-4DAC-856B-C1A454C1A26E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4BD0-45F1-477C-B4B7-790726A0D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1C9-3807-4DAC-856B-C1A454C1A26E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4BD0-45F1-477C-B4B7-790726A0D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1C9-3807-4DAC-856B-C1A454C1A26E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4BD0-45F1-477C-B4B7-790726A0D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1C9-3807-4DAC-856B-C1A454C1A26E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4BD0-45F1-477C-B4B7-790726A0D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1C9-3807-4DAC-856B-C1A454C1A26E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4BD0-45F1-477C-B4B7-790726A0D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1C9-3807-4DAC-856B-C1A454C1A26E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4BD0-45F1-477C-B4B7-790726A0D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1C9-3807-4DAC-856B-C1A454C1A26E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4BD0-45F1-477C-B4B7-790726A0D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1C9-3807-4DAC-856B-C1A454C1A26E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4BD0-45F1-477C-B4B7-790726A0D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1C9-3807-4DAC-856B-C1A454C1A26E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4BD0-45F1-477C-B4B7-790726A0D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1C9-3807-4DAC-856B-C1A454C1A26E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4BD0-45F1-477C-B4B7-790726A0D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1C9-3807-4DAC-856B-C1A454C1A26E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44BD0-45F1-477C-B4B7-790726A0D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751C9-3807-4DAC-856B-C1A454C1A26E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44BD0-45F1-477C-B4B7-790726A0D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419600"/>
            <a:ext cx="5943600" cy="1219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Success in the NFL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5715000"/>
            <a:ext cx="4191000" cy="1143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By: Robert Hoehn-Saric &amp;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Corey Barber-</a:t>
            </a:r>
            <a:r>
              <a:rPr lang="en-US" sz="2000" b="1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Bockelman</a:t>
            </a:r>
            <a:endParaRPr lang="en-US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339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038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Winning isn’t everything, it’s the only thing”.</a:t>
            </a:r>
          </a:p>
          <a:p>
            <a:r>
              <a:rPr lang="en-US" dirty="0" smtClean="0"/>
              <a:t>-Vince Lombardi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1"/>
            <a:ext cx="40386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Although the style of offense has been revolutionized, points per game and yards per game among super bowl champions haven't seen the increase that one would have expected. </a:t>
            </a:r>
            <a:endParaRPr lang="en-US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38600"/>
            <a:ext cx="3962400" cy="26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4038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Super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2438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As you can see there is not a dramatic increase in the number of points Super bowl winning teams allowed to score from 1966 to 2010.  </a:t>
            </a:r>
          </a:p>
          <a:p>
            <a:r>
              <a:rPr lang="en-US" sz="2000" dirty="0" smtClean="0"/>
              <a:t>The rank of scored points on the SB teams consistently ranks below the top 5, roughly 1/8 of the SB teams don’t rank with the leagues top 5. </a:t>
            </a:r>
          </a:p>
          <a:p>
            <a:r>
              <a:rPr lang="en-US" sz="2000" dirty="0" smtClean="0"/>
              <a:t>Concluding: </a:t>
            </a:r>
            <a:r>
              <a:rPr lang="en-US" sz="2000" b="1" dirty="0" smtClean="0"/>
              <a:t>Super bowl winning teams </a:t>
            </a:r>
            <a:r>
              <a:rPr lang="en-US" sz="2000" b="1" dirty="0" smtClean="0"/>
              <a:t>don’t </a:t>
            </a:r>
            <a:r>
              <a:rPr lang="en-US" sz="2000" b="1" dirty="0" smtClean="0"/>
              <a:t>give up points.</a:t>
            </a:r>
            <a:endParaRPr lang="en-US" sz="1800" b="1" dirty="0"/>
          </a:p>
          <a:p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7000"/>
            <a:ext cx="4724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598" y="2666999"/>
            <a:ext cx="4343402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With the evolution of the pass throughout the </a:t>
            </a:r>
            <a:r>
              <a:rPr lang="en-US" sz="2000" dirty="0" smtClean="0"/>
              <a:t>league there is a correlation to </a:t>
            </a:r>
            <a:r>
              <a:rPr lang="en-US" sz="2000" dirty="0" smtClean="0"/>
              <a:t>defenses allowing more  pass yardage. Due to the increase of pass yardage the rush yards allowed decreased.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457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68775"/>
            <a:ext cx="42672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179404"/>
            <a:ext cx="3733800" cy="267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The Rankings show that its more important for the defense to give up less points than less yardage. </a:t>
            </a:r>
          </a:p>
          <a:p>
            <a:r>
              <a:rPr lang="en-US" sz="2000" dirty="0" smtClean="0"/>
              <a:t>Both rankings are top 10 in the league for defenses. </a:t>
            </a:r>
          </a:p>
          <a:p>
            <a:r>
              <a:rPr lang="en-US" sz="2000" dirty="0" smtClean="0"/>
              <a:t>Conclusions: </a:t>
            </a:r>
            <a:r>
              <a:rPr lang="en-US" sz="2000" b="1" dirty="0" smtClean="0"/>
              <a:t>Yardage doesn’t matter as much when the team defends the end zone well. Defense wins championships.</a:t>
            </a:r>
            <a:endParaRPr lang="en-US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40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i="1" dirty="0" smtClean="0"/>
              <a:t>“Does defense win championships?”</a:t>
            </a:r>
            <a:r>
              <a:rPr lang="en-US" sz="2000" b="1" dirty="0" smtClean="0"/>
              <a:t>-</a:t>
            </a:r>
            <a:r>
              <a:rPr lang="en-US" sz="2000" dirty="0" smtClean="0"/>
              <a:t>Clearly, the majority of teams were ranked in the top 5 lowest points and yardage given up. And all of the teams were at least top 10. No team can win or last in the playoffs with a defensive liability.</a:t>
            </a:r>
          </a:p>
          <a:p>
            <a:r>
              <a:rPr lang="en-US" sz="2000" b="1" i="1" dirty="0" smtClean="0"/>
              <a:t>“Ground and pound or air it out? Has there been a shift or trend”?- </a:t>
            </a:r>
            <a:r>
              <a:rPr lang="en-US" sz="2000" dirty="0" smtClean="0"/>
              <a:t>The league </a:t>
            </a:r>
            <a:r>
              <a:rPr lang="en-US" sz="2000" dirty="0" smtClean="0"/>
              <a:t>data shows that the ground </a:t>
            </a:r>
            <a:r>
              <a:rPr lang="en-US" sz="2000" dirty="0" smtClean="0"/>
              <a:t>and </a:t>
            </a:r>
            <a:r>
              <a:rPr lang="en-US" sz="2000" dirty="0" smtClean="0"/>
              <a:t>pound era </a:t>
            </a:r>
            <a:r>
              <a:rPr lang="en-US" sz="2000" dirty="0" smtClean="0"/>
              <a:t>is </a:t>
            </a:r>
            <a:r>
              <a:rPr lang="en-US" sz="2000" dirty="0" smtClean="0"/>
              <a:t>over, </a:t>
            </a:r>
            <a:r>
              <a:rPr lang="en-US" sz="2000" dirty="0" smtClean="0"/>
              <a:t>while </a:t>
            </a:r>
            <a:r>
              <a:rPr lang="en-US" sz="2000" dirty="0" smtClean="0"/>
              <a:t>passing has taken its place. Teams can no longer build themselves around running backs while the stock of quarterbacks is on the rise. </a:t>
            </a:r>
            <a:endParaRPr lang="en-US" sz="2000" dirty="0" smtClean="0"/>
          </a:p>
          <a:p>
            <a:r>
              <a:rPr lang="en-US" sz="2000" b="1" i="1" dirty="0" smtClean="0"/>
              <a:t>“Will the Packers repeat?”-</a:t>
            </a:r>
            <a:r>
              <a:rPr lang="en-US" sz="2000" dirty="0" smtClean="0"/>
              <a:t>Yes, they ranked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and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respectively in defensive stats. They also </a:t>
            </a:r>
            <a:r>
              <a:rPr lang="en-US" sz="2000" dirty="0" smtClean="0"/>
              <a:t>have </a:t>
            </a:r>
            <a:r>
              <a:rPr lang="en-US" sz="2000" dirty="0" smtClean="0"/>
              <a:t>a top caliber offense led by future hall of famer Aaron Rodgers!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0"/>
            <a:ext cx="4000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667000"/>
            <a:ext cx="3352800" cy="414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2698" y="0"/>
            <a:ext cx="33289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438400"/>
            <a:ext cx="347309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67199"/>
            <a:ext cx="3781169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4876800"/>
            <a:ext cx="265102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860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13851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038600" cy="1143000"/>
          </a:xfrm>
        </p:spPr>
        <p:txBody>
          <a:bodyPr/>
          <a:lstStyle/>
          <a:p>
            <a:r>
              <a:rPr lang="en-US" dirty="0" smtClean="0"/>
              <a:t>Road to Success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experiment was to examine the many different facets that make a team great. Great being defined as the ultimate success, winning the super bowl. </a:t>
            </a:r>
          </a:p>
          <a:p>
            <a:r>
              <a:rPr lang="en-US" sz="2000" dirty="0" smtClean="0"/>
              <a:t>To find success, the experiment took overall league data ranging back to the NFL merger, as well as compared the statistics of various super bowl winning teams. </a:t>
            </a:r>
          </a:p>
          <a:p>
            <a:r>
              <a:rPr lang="en-US" sz="2000" dirty="0" smtClean="0"/>
              <a:t>Through various graphs plotting different aspects on the offensive and defensive sides of the ball, the experiment sought out to answer a few </a:t>
            </a:r>
            <a:r>
              <a:rPr lang="en-US" sz="2000" dirty="0" smtClean="0"/>
              <a:t>questions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“Does defense win championships?”-Do you need a top caliber defense to win.</a:t>
            </a:r>
          </a:p>
          <a:p>
            <a:r>
              <a:rPr lang="en-US" sz="2000" dirty="0" smtClean="0"/>
              <a:t>“Ground and pound or air it out</a:t>
            </a:r>
            <a:r>
              <a:rPr lang="en-US" sz="2000" dirty="0" smtClean="0"/>
              <a:t>?” </a:t>
            </a:r>
            <a:r>
              <a:rPr lang="en-US" sz="2000" dirty="0" smtClean="0"/>
              <a:t>Is it more important to be a strong rushing team or passing team. Has there been a shift or </a:t>
            </a:r>
            <a:r>
              <a:rPr lang="en-US" sz="2000" dirty="0" smtClean="0"/>
              <a:t>trend?</a:t>
            </a:r>
            <a:endParaRPr lang="en-US" sz="2000" dirty="0" smtClean="0"/>
          </a:p>
          <a:p>
            <a:r>
              <a:rPr lang="en-US" sz="2000" dirty="0" smtClean="0"/>
              <a:t>“Will the Packers repeat?”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632" y="3962400"/>
            <a:ext cx="352736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7275"/>
            <a:ext cx="23050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33800" cy="914400"/>
          </a:xfrm>
        </p:spPr>
        <p:txBody>
          <a:bodyPr/>
          <a:lstStyle/>
          <a:p>
            <a:r>
              <a:rPr lang="en-US" dirty="0" smtClean="0"/>
              <a:t>League Stats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209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It’s important to find out the trends of the League to find out which data is more prevalent depending on the time period.</a:t>
            </a:r>
          </a:p>
          <a:p>
            <a:r>
              <a:rPr lang="en-US" sz="2000" dirty="0" smtClean="0"/>
              <a:t>The average yards per </a:t>
            </a:r>
            <a:r>
              <a:rPr lang="en-US" sz="2000" dirty="0" smtClean="0"/>
              <a:t>game increased </a:t>
            </a:r>
            <a:r>
              <a:rPr lang="en-US" sz="2000" dirty="0" smtClean="0"/>
              <a:t>significantly since the 1966 merger.</a:t>
            </a:r>
          </a:p>
          <a:p>
            <a:r>
              <a:rPr lang="en-US" sz="2000" dirty="0" smtClean="0"/>
              <a:t>Reasons to explain why yardage has increased are; New rules benefitting the offenses, that evolution of the West Coast offense and the Pocket Quarterback, more complicated passing schemes, and a heavier reliance on passing the ball.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0" y="3429000"/>
            <a:ext cx="8991600" cy="12192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The average  </a:t>
            </a:r>
            <a:r>
              <a:rPr lang="en-US" sz="2000" dirty="0" smtClean="0"/>
              <a:t>passing attempts </a:t>
            </a:r>
            <a:r>
              <a:rPr lang="en-US" sz="2000" dirty="0" smtClean="0"/>
              <a:t>of the </a:t>
            </a:r>
            <a:r>
              <a:rPr lang="en-US" sz="2000" dirty="0" smtClean="0"/>
              <a:t>league </a:t>
            </a:r>
            <a:r>
              <a:rPr lang="en-US" sz="2000" dirty="0" smtClean="0"/>
              <a:t>have </a:t>
            </a:r>
            <a:r>
              <a:rPr lang="en-US" sz="2000" dirty="0" smtClean="0"/>
              <a:t>increased significantly as the rushing attempts </a:t>
            </a:r>
            <a:r>
              <a:rPr lang="en-US" sz="2000" dirty="0" smtClean="0"/>
              <a:t>have plummeted. </a:t>
            </a:r>
            <a:r>
              <a:rPr lang="en-US" sz="2000" dirty="0" smtClean="0"/>
              <a:t>Clarifying the league over time became a </a:t>
            </a:r>
            <a:r>
              <a:rPr lang="en-US" sz="2000" b="1" dirty="0" smtClean="0"/>
              <a:t>pass first league </a:t>
            </a:r>
            <a:r>
              <a:rPr lang="en-US" sz="2000" b="1" dirty="0" smtClean="0"/>
              <a:t>opposed</a:t>
            </a:r>
            <a:r>
              <a:rPr lang="en-US" sz="2000" dirty="0" smtClean="0"/>
              <a:t> </a:t>
            </a:r>
            <a:r>
              <a:rPr lang="en-US" sz="2000" dirty="0" smtClean="0"/>
              <a:t>to the original theories of Lombardi and other early run first coaches.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407910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25146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905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Passing Yardage, completion percentage, average yards per play all increased. </a:t>
            </a:r>
          </a:p>
          <a:p>
            <a:r>
              <a:rPr lang="en-US" sz="2000" dirty="0" smtClean="0"/>
              <a:t>The passing accounts for the league rise in yardage due to the speed and average yardage per play that the modern passing systems have proved. </a:t>
            </a:r>
          </a:p>
          <a:p>
            <a:r>
              <a:rPr lang="en-US" sz="2000" dirty="0" smtClean="0"/>
              <a:t>The role of quarterback greatly expanded </a:t>
            </a:r>
            <a:r>
              <a:rPr lang="en-US" sz="2000" dirty="0" smtClean="0"/>
              <a:t>too, </a:t>
            </a:r>
            <a:r>
              <a:rPr lang="en-US" sz="2000" dirty="0" smtClean="0"/>
              <a:t>accounting for more than 50% of the offense. They went from game managers to play callers.</a:t>
            </a: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36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2209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449339"/>
            <a:ext cx="2286000" cy="140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5449339"/>
            <a:ext cx="2286000" cy="140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5449339"/>
            <a:ext cx="2362200" cy="140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133600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630" y="0"/>
            <a:ext cx="549137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5486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11480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9" y="0"/>
            <a:ext cx="28097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Offensive Super Bowl Trends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876800" y="762000"/>
            <a:ext cx="4267200" cy="3276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Just as the league has become more passing oriented so have the most successful teams.</a:t>
            </a:r>
          </a:p>
          <a:p>
            <a:r>
              <a:rPr lang="en-US" sz="2000" dirty="0" smtClean="0"/>
              <a:t>Now there are very few run orientated offenses who are successful with the Steelers being the biggest exception. </a:t>
            </a:r>
          </a:p>
          <a:p>
            <a:r>
              <a:rPr lang="en-US" sz="2000" dirty="0" smtClean="0"/>
              <a:t>It is clear that the league is following in the footsteps the of the first few successful passing heavy teams such as Joe Montana and the San Francisco 49ers.</a:t>
            </a:r>
          </a:p>
        </p:txBody>
      </p:sp>
      <p:pic>
        <p:nvPicPr>
          <p:cNvPr id="1039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78393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60189"/>
            <a:ext cx="3429000" cy="22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Not the Same Game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8686800" cy="19812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Not only has passing become more prevalent but the style of passing has changed.</a:t>
            </a:r>
          </a:p>
          <a:p>
            <a:r>
              <a:rPr lang="en-US" sz="3200" dirty="0" smtClean="0"/>
              <a:t>Quarterbacks now use running backs not only as runners but check down receivers as well. </a:t>
            </a:r>
          </a:p>
          <a:p>
            <a:r>
              <a:rPr lang="en-US" sz="3200" dirty="0" smtClean="0"/>
              <a:t>This West Coast offensive style allows for a higher completion percentage and lets receivers do more running the ball in the open field. </a:t>
            </a:r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971800"/>
            <a:ext cx="54483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718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8229600" cy="1143000"/>
          </a:xfrm>
        </p:spPr>
        <p:txBody>
          <a:bodyPr/>
          <a:lstStyle/>
          <a:p>
            <a:r>
              <a:rPr lang="en-US" dirty="0" smtClean="0"/>
              <a:t>Why So Popular?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914400"/>
            <a:ext cx="4038600" cy="5943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 passing oriented offense is very appealing to successful teams for many reasons.</a:t>
            </a:r>
          </a:p>
          <a:p>
            <a:r>
              <a:rPr lang="en-US" sz="2000" dirty="0" smtClean="0"/>
              <a:t>For one passing lets you spread the field and gives the defenders much more ground to cover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Passing also has much more of a mental side to it while running takes less brains and more brawn. </a:t>
            </a:r>
            <a:endParaRPr lang="en-US" sz="2000" dirty="0" smtClean="0"/>
          </a:p>
          <a:p>
            <a:r>
              <a:rPr lang="en-US" sz="2000" dirty="0" smtClean="0"/>
              <a:t>Finally passing is much more exciting and has a much bigger upside. In a money oriented league fans are much more excited by Tom Brady stepping back, waiting that extra second, and bombing it to Randy Moss than watching Jerome </a:t>
            </a:r>
            <a:r>
              <a:rPr lang="en-US" sz="2000" dirty="0" err="1" smtClean="0"/>
              <a:t>Bettis</a:t>
            </a:r>
            <a:r>
              <a:rPr lang="en-US" sz="2000" dirty="0" smtClean="0"/>
              <a:t> run into a pile 30-40 times.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342900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914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Success in the NFL</vt:lpstr>
      <vt:lpstr>Road to Success </vt:lpstr>
      <vt:lpstr>League Stats</vt:lpstr>
      <vt:lpstr>Slide 4</vt:lpstr>
      <vt:lpstr>Slide 5</vt:lpstr>
      <vt:lpstr>Slide 6</vt:lpstr>
      <vt:lpstr>Offensive Super Bowl Trends</vt:lpstr>
      <vt:lpstr>Not the Same Game</vt:lpstr>
      <vt:lpstr>Why So Popular?</vt:lpstr>
      <vt:lpstr>Does It Work?</vt:lpstr>
      <vt:lpstr>Super Defense</vt:lpstr>
      <vt:lpstr>Slide 12</vt:lpstr>
      <vt:lpstr>Slide 13</vt:lpstr>
      <vt:lpstr>In Conclusion…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in the NFL</dc:title>
  <dc:creator>Administrator</dc:creator>
  <cp:lastModifiedBy>Administrator</cp:lastModifiedBy>
  <cp:revision>73</cp:revision>
  <dcterms:created xsi:type="dcterms:W3CDTF">2011-02-22T00:10:06Z</dcterms:created>
  <dcterms:modified xsi:type="dcterms:W3CDTF">2011-02-23T06:01:45Z</dcterms:modified>
</cp:coreProperties>
</file>